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64A1B-6576-4C71-B866-F1DEFB1258E4}" type="datetimeFigureOut">
              <a:rPr lang="ru-RU" smtClean="0"/>
              <a:t>06.12.2021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B0FC6-6652-462F-8991-4A4A9394F4B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cdn4.imgbb.ru/user/75/759811/201406/77f4df2a87d5064b76ad941255fb1c1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39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36912"/>
            <a:ext cx="6116216" cy="1470025"/>
          </a:xfrm>
        </p:spPr>
        <p:txBody>
          <a:bodyPr>
            <a:noAutofit/>
          </a:bodyPr>
          <a:lstStyle/>
          <a:p>
            <a:r>
              <a:rPr lang="ru-RU" sz="7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FrankRuehl" pitchFamily="34" charset="-79"/>
              </a:rPr>
              <a:t>«Чучело»</a:t>
            </a:r>
            <a:endParaRPr lang="ru-RU" sz="7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FrankRuehl" pitchFamily="34" charset="-79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68144" y="2276872"/>
            <a:ext cx="3275856" cy="4581128"/>
          </a:xfrm>
        </p:spPr>
        <p:txBody>
          <a:bodyPr>
            <a:normAutofit fontScale="92500" lnSpcReduction="20000"/>
          </a:bodyPr>
          <a:lstStyle/>
          <a:p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Замечательная книга, сильнейшая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по воздействию на читателя,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поднимающая невероятное </a:t>
            </a: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количество самых разных эмоций от радости до светлой печали и боли, тоски, </a:t>
            </a:r>
            <a:r>
              <a:rPr lang="ru-RU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гнева</a:t>
            </a:r>
          </a:p>
          <a:p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  <a:p>
            <a:r>
              <a:rPr lang="ru-RU" sz="3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Владимир </a:t>
            </a:r>
            <a:r>
              <a:rPr lang="ru-RU" sz="35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Железников</a:t>
            </a:r>
            <a:endParaRPr lang="ru-RU" sz="35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76672"/>
            <a:ext cx="48965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Детство 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- не так безоблачно, дети могут быть подчас более жестоки и переполнены </a:t>
            </a:r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злобой </a:t>
            </a: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и завистью, а мудрые взрослые бывают удивительно слепы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221088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</a:rPr>
              <a:t>Каждый абзац повести - это напоминание о том, что только доброта спасет этот мир. И любовь к людям даже если они того и не заслуживают.</a:t>
            </a:r>
            <a:endParaRPr lang="ru-RU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70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«Чучело»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«Чучело»</dc:title>
  <dc:creator>USER</dc:creator>
  <cp:lastModifiedBy>User</cp:lastModifiedBy>
  <cp:revision>12</cp:revision>
  <dcterms:created xsi:type="dcterms:W3CDTF">2021-12-05T13:07:25Z</dcterms:created>
  <dcterms:modified xsi:type="dcterms:W3CDTF">2021-12-06T09:58:35Z</dcterms:modified>
</cp:coreProperties>
</file>