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9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6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1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0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6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2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CB79-A621-4405-AC77-8F0DEE2B433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B7EE-4F69-4D87-B991-9E029D9E2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544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                         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873047" y="5004262"/>
            <a:ext cx="2607426" cy="289903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kidka-novosib.ru/images/prodacts/sourse/61673/61673459_akvadar-ast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73" y="410050"/>
            <a:ext cx="3757744" cy="54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24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Немного об авторе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7571" y="1352435"/>
            <a:ext cx="6404429" cy="1802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хочу представить литературное произведение прекрасного автора Кати Матюшкиной.</a:t>
            </a:r>
          </a:p>
        </p:txBody>
      </p:sp>
      <p:sp>
        <p:nvSpPr>
          <p:cNvPr id="4" name="Овал 3"/>
          <p:cNvSpPr/>
          <p:nvPr/>
        </p:nvSpPr>
        <p:spPr>
          <a:xfrm>
            <a:off x="-1407886" y="5146448"/>
            <a:ext cx="2815772" cy="27783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0571" y="2561125"/>
            <a:ext cx="943428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Катя Матюшкина </a:t>
            </a:r>
            <a:r>
              <a:rPr lang="ru-RU" sz="23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современная</a:t>
            </a:r>
            <a:r>
              <a:rPr lang="ru-RU" sz="23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российская писательница, художник, автор детской </a:t>
            </a:r>
            <a:r>
              <a:rPr lang="ru-RU" sz="23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литературы</a:t>
            </a:r>
            <a:r>
              <a:rPr lang="ru-RU" sz="23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Екатерина Александровна Матюшкина родилась 25 апреля 1976 года в Санкт-Петербурге, ее родители – художники. Когда будущей писательнице было четырнадцать, она победила в детском литературном конкурсе, а позже выступила со своими рассказами в программе петербургского телеканала.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60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Что вы узнаете после прочтения книги?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2315" y="2377168"/>
            <a:ext cx="8001000" cy="4255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Рубль, мальчик живущий в будущем, вместе с отцом летит в соседнюю галактику и случайно спасает маленького робота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потерявшегося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космосе. Оказывается, что у робота есть таинственная карта, за которой охотятся пираты. И жизнь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круто меняется. Он попадает на таинственную планету и обретает магический дар .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 сумеет ли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спасти своих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друзей:принцессу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Лулу и дракона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Кусябу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Что ему ждать от встречи с пустынными странниками, мрачным властителем воды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Акваром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ужасным ледяным духом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Жохой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ему вернуться обратно?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Всё это вы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узнаете,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прочитаете эту книгу.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94686" y="-886619"/>
            <a:ext cx="2946400" cy="30802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yard.kraslib.ru/img/vv/top/matushkina_akva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" y="1942420"/>
            <a:ext cx="3206462" cy="45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17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57" y="2086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Реклама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9629" y="1346429"/>
            <a:ext cx="714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книгу я прочитала уже несколько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Мне очень понравился авторский подход 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её оформлению. Разноцветные страницы,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каждой иллюстрации 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тексту есть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задания, ребусы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453335" y="4542973"/>
            <a:ext cx="3419930" cy="30915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s4-page.ozstatic.by/1000/237/950/10/1095023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4" y="1346429"/>
            <a:ext cx="3554418" cy="52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0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2427" y="5347679"/>
            <a:ext cx="5998029" cy="235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Рекомендую прочесть эту чудесную книгу.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mg.labirint.ru/rcimg/f8463daffc1920cd4693ebf0b9f8d715/1920x1080/comments_pic/1423/2_9fb5453842ffc9669c8e1d4a50b50f5d_1401950184.jpg?1401950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0"/>
            <a:ext cx="4766218" cy="32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labirint.ru/rcimg/ee04d090452b0440a97e164d09e65eb2/1920x1080/comments_pic/1423/6_60fca0f66b0722d581015ce7e250acd2_1401950189.jpg?1401950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33" y="0"/>
            <a:ext cx="6954655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recommend.ru/sites/default/files/imagecache/copyright1/user-images/1050649/rh20IL75R4x8xxprIyY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1" y="3211819"/>
            <a:ext cx="4835826" cy="32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37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162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              </vt:lpstr>
      <vt:lpstr>Немного об авторе</vt:lpstr>
      <vt:lpstr>Что вы узнаете после прочтения книги?</vt:lpstr>
      <vt:lpstr>Реклама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10</cp:revision>
  <dcterms:created xsi:type="dcterms:W3CDTF">2021-12-04T07:31:48Z</dcterms:created>
  <dcterms:modified xsi:type="dcterms:W3CDTF">2021-12-06T10:29:36Z</dcterms:modified>
</cp:coreProperties>
</file>