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Реклама серии книг</a:t>
            </a:r>
            <a:br>
              <a:rPr lang="ru-RU" dirty="0" smtClean="0"/>
            </a:br>
            <a:r>
              <a:rPr lang="ru-RU" dirty="0" smtClean="0"/>
              <a:t>«Наследники богов»</a:t>
            </a:r>
            <a:br>
              <a:rPr lang="ru-RU" dirty="0" smtClean="0"/>
            </a:br>
            <a:r>
              <a:rPr lang="ru-RU" sz="3200" dirty="0" err="1" smtClean="0"/>
              <a:t>Рика</a:t>
            </a:r>
            <a:r>
              <a:rPr lang="ru-RU" sz="3200" dirty="0" smtClean="0"/>
              <a:t> </a:t>
            </a:r>
            <a:r>
              <a:rPr lang="ru-RU" sz="3200" dirty="0" err="1" smtClean="0"/>
              <a:t>Риордана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2865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Более известны серии книг </a:t>
            </a:r>
            <a:r>
              <a:rPr lang="ru-RU" sz="2800" dirty="0" err="1"/>
              <a:t>Рика</a:t>
            </a:r>
            <a:r>
              <a:rPr lang="ru-RU" sz="2800" dirty="0"/>
              <a:t> </a:t>
            </a:r>
            <a:r>
              <a:rPr lang="ru-RU" sz="2800" dirty="0" err="1"/>
              <a:t>Риордана</a:t>
            </a:r>
            <a:r>
              <a:rPr lang="ru-RU" sz="2800" dirty="0"/>
              <a:t> про Перси Джексона, но это произведение, уверяю Вас, ничуть не хуже</a:t>
            </a:r>
            <a:r>
              <a:rPr lang="ru-RU" sz="2800" dirty="0" smtClean="0"/>
              <a:t>.</a:t>
            </a:r>
          </a:p>
          <a:p>
            <a:endParaRPr lang="ru-RU" sz="2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36912"/>
            <a:ext cx="3846340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9325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6632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ru-RU" sz="2800" dirty="0"/>
              <a:t>Что Вы встретите в этой серии?</a:t>
            </a:r>
          </a:p>
          <a:p>
            <a:r>
              <a:rPr lang="ru-RU" sz="2800" dirty="0"/>
              <a:t>Разумеется, ДРЕВНИЕ МИФЫ и ЛЕГЕНДЫ Древнего Египта, самой загадочной древней </a:t>
            </a:r>
            <a:r>
              <a:rPr lang="ru-RU" sz="2800" dirty="0" err="1"/>
              <a:t>цивиллизации</a:t>
            </a:r>
            <a:r>
              <a:rPr lang="ru-RU" sz="2800" dirty="0"/>
              <a:t>, вплетающиеся в нашу современную жизнь</a:t>
            </a:r>
            <a:r>
              <a:rPr lang="ru-RU" sz="2800" dirty="0" smtClean="0"/>
              <a:t>!</a:t>
            </a:r>
          </a:p>
          <a:p>
            <a:endParaRPr lang="ru-RU" sz="2800" dirty="0" smtClean="0"/>
          </a:p>
          <a:p>
            <a:r>
              <a:rPr lang="ru-RU" sz="2800" dirty="0"/>
              <a:t>БОГОВ и МАГОВ Древнего Египта, спасающих и губящих мир одновременно!</a:t>
            </a:r>
          </a:p>
          <a:p>
            <a:r>
              <a:rPr lang="ru-RU" sz="2800" dirty="0"/>
              <a:t>ЛЮБОВЬ, дружбу, верность своим друзьям и долгу, ходящие бок о бок со СМЕРТЬЮ и ОПАСТНОСТЬЮ</a:t>
            </a:r>
            <a:r>
              <a:rPr lang="ru-RU" sz="2800" dirty="0" smtClean="0"/>
              <a:t>!</a:t>
            </a:r>
          </a:p>
          <a:p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149080"/>
            <a:ext cx="4742491" cy="2542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3463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88640"/>
            <a:ext cx="8229600" cy="4525963"/>
          </a:xfrm>
        </p:spPr>
        <p:txBody>
          <a:bodyPr>
            <a:normAutofit/>
          </a:bodyPr>
          <a:lstStyle/>
          <a:p>
            <a:r>
              <a:rPr lang="ru-RU" sz="2800" dirty="0"/>
              <a:t>Невероятно интересный сюжет наполнен смыслом, ЕСТЬ </a:t>
            </a:r>
            <a:r>
              <a:rPr lang="ru-RU" sz="2800" dirty="0" smtClean="0"/>
              <a:t>НАД </a:t>
            </a:r>
            <a:r>
              <a:rPr lang="ru-RU" sz="2800" dirty="0"/>
              <a:t>ЧЕМ ЗАДУМАТЬСЯ</a:t>
            </a:r>
            <a:r>
              <a:rPr lang="ru-RU" sz="2800" dirty="0" smtClean="0"/>
              <a:t>!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/>
          </a:p>
          <a:p>
            <a:r>
              <a:rPr lang="ru-RU" sz="2800" dirty="0"/>
              <a:t>А чтобы узнать, правда ли тут написана, берите эту серию и ЧИТАЙТЕ!</a:t>
            </a:r>
          </a:p>
          <a:p>
            <a:endParaRPr lang="ru-RU" sz="28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52736"/>
            <a:ext cx="4495800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513" y="4077072"/>
            <a:ext cx="5042909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78308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108</Words>
  <Application>Microsoft Office PowerPoint</Application>
  <PresentationFormat>Экран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Реклама серии книг «Наследники богов» Рика Риордана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Реклама серии книг «Наследники богов» Рика Риордана</dc:title>
  <dc:creator>Matvey</dc:creator>
  <cp:lastModifiedBy>Matvey</cp:lastModifiedBy>
  <cp:revision>3</cp:revision>
  <dcterms:created xsi:type="dcterms:W3CDTF">2021-12-06T14:17:25Z</dcterms:created>
  <dcterms:modified xsi:type="dcterms:W3CDTF">2021-12-06T14:29:21Z</dcterms:modified>
</cp:coreProperties>
</file>