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Реклама серии книг</a:t>
            </a:r>
            <a:br>
              <a:rPr lang="ru-RU" dirty="0" smtClean="0"/>
            </a:br>
            <a:r>
              <a:rPr lang="ru-RU" dirty="0" smtClean="0"/>
              <a:t>«Наследники богов»</a:t>
            </a:r>
            <a:br>
              <a:rPr lang="ru-RU" dirty="0" smtClean="0"/>
            </a:br>
            <a:r>
              <a:rPr lang="ru-RU" sz="3200" dirty="0" err="1" smtClean="0"/>
              <a:t>Рика</a:t>
            </a:r>
            <a:r>
              <a:rPr lang="ru-RU" sz="3200" dirty="0" smtClean="0"/>
              <a:t> </a:t>
            </a:r>
            <a:r>
              <a:rPr lang="ru-RU" sz="3200" dirty="0" err="1" smtClean="0"/>
              <a:t>Риордана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86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Более известны серии книг </a:t>
            </a:r>
            <a:r>
              <a:rPr lang="ru-RU" sz="2800" dirty="0" err="1"/>
              <a:t>Рика</a:t>
            </a:r>
            <a:r>
              <a:rPr lang="ru-RU" sz="2800" dirty="0"/>
              <a:t> </a:t>
            </a:r>
            <a:r>
              <a:rPr lang="ru-RU" sz="2800" dirty="0" err="1"/>
              <a:t>Риордана</a:t>
            </a:r>
            <a:r>
              <a:rPr lang="ru-RU" sz="2800" dirty="0"/>
              <a:t> про Перси Джексона, но это произведение, уверяю Вас, ничуть не хуже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8463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32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Что Вы встретите в этой серии?</a:t>
            </a:r>
          </a:p>
          <a:p>
            <a:r>
              <a:rPr lang="ru-RU" sz="2800" dirty="0"/>
              <a:t>Разумеется, ДРЕВНИЕ МИФЫ и ЛЕГЕНДЫ Древнего Египта, самой загадочной древней </a:t>
            </a:r>
            <a:r>
              <a:rPr lang="ru-RU" sz="2800" dirty="0" err="1"/>
              <a:t>цивиллизации</a:t>
            </a:r>
            <a:r>
              <a:rPr lang="ru-RU" sz="2800" dirty="0"/>
              <a:t>, вплетающиеся в нашу современную жизнь</a:t>
            </a:r>
            <a:r>
              <a:rPr lang="ru-RU" sz="2800" dirty="0" smtClean="0"/>
              <a:t>!</a:t>
            </a:r>
          </a:p>
          <a:p>
            <a:endParaRPr lang="ru-RU" sz="2800" dirty="0" smtClean="0"/>
          </a:p>
          <a:p>
            <a:r>
              <a:rPr lang="ru-RU" sz="2800" dirty="0"/>
              <a:t>БОГОВ и МАГОВ Древнего Египта, спасающих и губящих мир одновременно!</a:t>
            </a:r>
          </a:p>
          <a:p>
            <a:r>
              <a:rPr lang="ru-RU" sz="2800" dirty="0"/>
              <a:t>ЛЮБОВЬ, дружбу, верность своим друзьям и долгу, ходящие бок о бок со СМЕРТЬЮ и ОПАСТНОСТЬЮ</a:t>
            </a:r>
            <a:r>
              <a:rPr lang="ru-RU" sz="2800" dirty="0" smtClean="0"/>
              <a:t>!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4742491" cy="254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46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/>
              <a:t>Невероятно интересный сюжет наполнен смыслом, ЕСТЬ </a:t>
            </a:r>
            <a:r>
              <a:rPr lang="ru-RU" sz="2800" dirty="0" smtClean="0"/>
              <a:t>НАД </a:t>
            </a:r>
            <a:r>
              <a:rPr lang="ru-RU" sz="2800" dirty="0"/>
              <a:t>ЧЕМ ЗАДУМАТЬСЯ</a:t>
            </a:r>
            <a:r>
              <a:rPr lang="ru-RU" sz="2800" dirty="0" smtClean="0"/>
              <a:t>!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А чтобы узнать, правда ли тут написана, берите эту серию и ЧИТАЙТЕ!</a:t>
            </a:r>
          </a:p>
          <a:p>
            <a:endParaRPr lang="ru-RU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44958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13" y="4077072"/>
            <a:ext cx="504290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830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108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Реклама серии книг «Наследники богов» Рика Риордана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серии книг «Наследники богов» Рика Риордана</dc:title>
  <dc:creator>Matvey</dc:creator>
  <cp:lastModifiedBy>Matvey</cp:lastModifiedBy>
  <cp:revision>3</cp:revision>
  <dcterms:created xsi:type="dcterms:W3CDTF">2021-12-06T14:17:25Z</dcterms:created>
  <dcterms:modified xsi:type="dcterms:W3CDTF">2021-12-06T14:29:21Z</dcterms:modified>
</cp:coreProperties>
</file>