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123" d="100"/>
          <a:sy n="123" d="100"/>
        </p:scale>
        <p:origin x="-10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5637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945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194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415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502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313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28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215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03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1073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349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171F63E-9E6E-407A-976B-56E229ACF47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4FD3CAF-223A-41FF-8D19-A8F24BDB56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02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4E1493-2B4A-495B-AC28-3DA7DA77BE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ЖИВАЯ ШЛЯПА </a:t>
            </a:r>
            <a:br>
              <a:rPr lang="ru-RU" dirty="0"/>
            </a:br>
            <a:r>
              <a:rPr lang="ru-RU" dirty="0"/>
              <a:t>	Носов Н.Н.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83C0322-1ED8-48CD-B73F-9B7C1A9A2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240530"/>
            <a:ext cx="9070848" cy="898733"/>
          </a:xfrm>
        </p:spPr>
        <p:txBody>
          <a:bodyPr>
            <a:noAutofit/>
          </a:bodyPr>
          <a:lstStyle/>
          <a:p>
            <a:r>
              <a:rPr lang="ru-RU" sz="2000" dirty="0" smtClean="0"/>
              <a:t>Подготовила</a:t>
            </a:r>
            <a:endParaRPr lang="ru-RU" sz="2000" dirty="0"/>
          </a:p>
          <a:p>
            <a:r>
              <a:rPr lang="ru-RU" sz="2000" dirty="0"/>
              <a:t>Ученица 7В класса </a:t>
            </a:r>
          </a:p>
          <a:p>
            <a:r>
              <a:rPr lang="ru-RU" sz="2000" dirty="0"/>
              <a:t>Рогачёва Аня</a:t>
            </a:r>
          </a:p>
        </p:txBody>
      </p:sp>
    </p:spTree>
    <p:extLst>
      <p:ext uri="{BB962C8B-B14F-4D97-AF65-F5344CB8AC3E}">
        <p14:creationId xmlns:p14="http://schemas.microsoft.com/office/powerpoint/2010/main" val="36291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8D4918-170D-453C-A897-A6F0F2085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6495"/>
          </a:xfrm>
        </p:spPr>
        <p:txBody>
          <a:bodyPr/>
          <a:lstStyle/>
          <a:p>
            <a:r>
              <a:rPr lang="ru-RU" dirty="0"/>
              <a:t>                 ГЛАВНЫЕ ГЕРОИ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7AE483BA-460E-40F3-9F05-EEE1DA7315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72" y="1610995"/>
            <a:ext cx="3749093" cy="2812415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7C7CACC-1A81-4CAE-BEBA-08E73088ABC4}"/>
              </a:ext>
            </a:extLst>
          </p:cNvPr>
          <p:cNvSpPr txBox="1"/>
          <p:nvPr/>
        </p:nvSpPr>
        <p:spPr>
          <a:xfrm>
            <a:off x="838200" y="4502785"/>
            <a:ext cx="36491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                Вадик</a:t>
            </a:r>
          </a:p>
          <a:p>
            <a:r>
              <a:rPr lang="ru-RU" b="0" i="0" dirty="0">
                <a:effectLst/>
                <a:latin typeface="Bahnschrift" panose="020B0502040204020203" pitchFamily="34" charset="0"/>
              </a:rPr>
              <a:t>Решительный, находчивый, хозяин квартиры</a:t>
            </a:r>
            <a:r>
              <a:rPr lang="ru-RU" b="0" i="0" dirty="0">
                <a:solidFill>
                  <a:srgbClr val="323749"/>
                </a:solidFill>
                <a:effectLst/>
                <a:latin typeface="Bahnschrift" panose="020B0502040204020203" pitchFamily="34" charset="0"/>
              </a:rPr>
              <a:t>.</a:t>
            </a:r>
            <a:r>
              <a:rPr lang="ru-RU" b="0" i="0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  Добрый мальчик, любит своего котенка Ваську,</a:t>
            </a:r>
            <a:endParaRPr lang="ru-RU" b="1" dirty="0">
              <a:latin typeface="Bahnschrift" panose="020B0502040204020203" pitchFamily="34" charset="0"/>
            </a:endParaRPr>
          </a:p>
          <a:p>
            <a:endParaRPr lang="ru-RU" b="1" dirty="0"/>
          </a:p>
          <a:p>
            <a:r>
              <a:rPr lang="ru-RU" b="1" dirty="0"/>
              <a:t>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3CB8943-E28A-44A8-A2BB-40BC328AA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1774" y="1573284"/>
            <a:ext cx="2310657" cy="288783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1B29979-C8C6-455E-9719-A6D1CD844120}"/>
              </a:ext>
            </a:extLst>
          </p:cNvPr>
          <p:cNvSpPr txBox="1"/>
          <p:nvPr/>
        </p:nvSpPr>
        <p:spPr>
          <a:xfrm>
            <a:off x="4689135" y="4523737"/>
            <a:ext cx="36491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                Вовка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Bahnschrift" panose="020B0502040204020203" pitchFamily="34" charset="0"/>
              </a:rPr>
              <a:t>находчивый мальчик, испугавшись ползающей шляпы, хотел уйти домой, но любопытство взяло вверх и он остался.</a:t>
            </a:r>
            <a:endParaRPr lang="ru-RU" dirty="0">
              <a:latin typeface="Bahnschrift" panose="020B0502040204020203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FBF1D049-7E53-4C71-AFA2-457566FEBF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300" y="1686313"/>
            <a:ext cx="3302654" cy="247699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8D5DE5-4CAC-4478-8A55-2A13A73375EA}"/>
              </a:ext>
            </a:extLst>
          </p:cNvPr>
          <p:cNvSpPr txBox="1"/>
          <p:nvPr/>
        </p:nvSpPr>
        <p:spPr>
          <a:xfrm>
            <a:off x="8540070" y="4444200"/>
            <a:ext cx="3171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     Котенок Васька 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маленький игривый котенок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37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92BF2B-42BB-4DE2-8113-D5C2A0937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628651"/>
            <a:ext cx="10515600" cy="2560320"/>
          </a:xfrm>
        </p:spPr>
        <p:txBody>
          <a:bodyPr>
            <a:normAutofit/>
          </a:bodyPr>
          <a:lstStyle/>
          <a:p>
            <a:r>
              <a:rPr lang="ru-RU" sz="2800" b="0" i="0" dirty="0">
                <a:solidFill>
                  <a:srgbClr val="252626"/>
                </a:solidFill>
                <a:effectLst/>
                <a:latin typeface="Garamond" panose="02020404030301010803" pitchFamily="18" charset="0"/>
              </a:rPr>
              <a:t>ЖИВАЯ ШЛЯПА - веселая история из жизни твоих ровесников Вадика и Вовки, неутомимых выдумщиков и затейников. Книжку проиллюстрировал талантливый художник Иван Семенов.</a:t>
            </a:r>
            <a:r>
              <a:rPr lang="ru-RU" sz="2800" dirty="0">
                <a:latin typeface="Garamond" panose="02020404030301010803" pitchFamily="18" charset="0"/>
              </a:rPr>
              <a:t/>
            </a:r>
            <a:br>
              <a:rPr lang="ru-RU" sz="2800" dirty="0">
                <a:latin typeface="Garamond" panose="02020404030301010803" pitchFamily="18" charset="0"/>
              </a:rPr>
            </a:br>
            <a:endParaRPr lang="ru-RU" sz="2800" dirty="0">
              <a:latin typeface="Garamond" panose="02020404030301010803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BC0C4D8-5EB6-4A11-A64B-A99B08026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360" y="2377440"/>
            <a:ext cx="49911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11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4A94E0-1259-4309-AD46-07EE58551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8952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3D0C92-53E3-4732-9A4F-92D0C81FD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9159"/>
            <a:ext cx="10515600" cy="5212867"/>
          </a:xfrm>
        </p:spPr>
        <p:txBody>
          <a:bodyPr>
            <a:normAutofit/>
          </a:bodyPr>
          <a:lstStyle/>
          <a:p>
            <a:r>
              <a:rPr lang="ru-RU" sz="2400" b="0" i="0" dirty="0">
                <a:solidFill>
                  <a:srgbClr val="000000"/>
                </a:solidFill>
                <a:effectLst/>
                <a:latin typeface="Open Sans" panose="020B0604020202020204" pitchFamily="34" charset="0"/>
              </a:rPr>
              <a:t>Живая шляпа — маленький веселый рассказ Николая Носова с загадочным сюжетом. Он о котенке Ваське и двух ребятах — Вове и Вадике. Мальчики были дома, раскрашивали картинки. Васька сидел у комода. Внезапно позади что-то упало. Дети обернулись на звук и увидели на полу шляпу. Попробовали подойти — та сама собой стала двигаться. Поползла, наводя на них ужас. Чтобы узнать, чем все закончилась, читайте историю и удивитесь всем возможностям живой шляпы. Рассказ научит не бояться необычного, искать всему разумное объяснение!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19C807-DCA8-485C-98BA-58BCD259C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1" b="21521"/>
          <a:stretch>
            <a:fillRect/>
          </a:stretch>
        </p:blipFill>
        <p:spPr>
          <a:xfrm>
            <a:off x="3467745" y="4215540"/>
            <a:ext cx="4033435" cy="211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309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45</TotalTime>
  <Words>167</Words>
  <Application>Microsoft Office PowerPoint</Application>
  <PresentationFormat>Произвольный</PresentationFormat>
  <Paragraphs>15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Савон</vt:lpstr>
      <vt:lpstr>ЖИВАЯ ШЛЯПА   Носов Н.Н.</vt:lpstr>
      <vt:lpstr>                 ГЛАВНЫЕ ГЕРОИ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ЖИВАЯ ШЛЯПА   Носов Н.Н.</dc:title>
  <dc:creator>Пользователь</dc:creator>
  <cp:lastModifiedBy>User</cp:lastModifiedBy>
  <cp:revision>2</cp:revision>
  <dcterms:created xsi:type="dcterms:W3CDTF">2021-12-05T12:47:32Z</dcterms:created>
  <dcterms:modified xsi:type="dcterms:W3CDTF">2021-12-06T10:40:36Z</dcterms:modified>
</cp:coreProperties>
</file>