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6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4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9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1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02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1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107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49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71F63E-9E6E-407A-976B-56E229ACF4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FD3CAF-223A-41FF-8D19-A8F24BDB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E1493-2B4A-495B-AC28-3DA7DA77B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ЖИВАЯ ШЛЯПА </a:t>
            </a:r>
            <a:br>
              <a:rPr lang="ru-RU" dirty="0"/>
            </a:br>
            <a:r>
              <a:rPr lang="ru-RU" dirty="0"/>
              <a:t>	Носов Н.Н.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3C0322-1ED8-48CD-B73F-9B7C1A9A2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40530"/>
            <a:ext cx="9070848" cy="898733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Подготовила</a:t>
            </a:r>
            <a:endParaRPr lang="ru-RU" sz="2000" dirty="0"/>
          </a:p>
          <a:p>
            <a:r>
              <a:rPr lang="ru-RU" sz="2000" dirty="0"/>
              <a:t>Ученица 7В класса </a:t>
            </a:r>
          </a:p>
          <a:p>
            <a:r>
              <a:rPr lang="ru-RU" sz="2000" dirty="0"/>
              <a:t>Рогачёва Аня</a:t>
            </a:r>
          </a:p>
        </p:txBody>
      </p:sp>
    </p:spTree>
    <p:extLst>
      <p:ext uri="{BB962C8B-B14F-4D97-AF65-F5344CB8AC3E}">
        <p14:creationId xmlns:p14="http://schemas.microsoft.com/office/powerpoint/2010/main" val="362917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4918-170D-453C-A897-A6F0F208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6495"/>
          </a:xfrm>
        </p:spPr>
        <p:txBody>
          <a:bodyPr/>
          <a:lstStyle/>
          <a:p>
            <a:r>
              <a:rPr lang="ru-RU" dirty="0"/>
              <a:t>                 ГЛАВНЫЕ ГЕРОИ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7AE483BA-460E-40F3-9F05-EEE1DA731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2" y="1610995"/>
            <a:ext cx="3749093" cy="28124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C7CACC-1A81-4CAE-BEBA-08E73088ABC4}"/>
              </a:ext>
            </a:extLst>
          </p:cNvPr>
          <p:cNvSpPr txBox="1"/>
          <p:nvPr/>
        </p:nvSpPr>
        <p:spPr>
          <a:xfrm>
            <a:off x="838200" y="4502785"/>
            <a:ext cx="3649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                Вадик</a:t>
            </a:r>
          </a:p>
          <a:p>
            <a:r>
              <a:rPr lang="ru-RU" b="0" i="0" dirty="0">
                <a:effectLst/>
                <a:latin typeface="Bahnschrift" panose="020B0502040204020203" pitchFamily="34" charset="0"/>
              </a:rPr>
              <a:t>Решительный, находчивый, хозяин квартиры</a:t>
            </a:r>
            <a:r>
              <a:rPr lang="ru-RU" b="0" i="0" dirty="0">
                <a:solidFill>
                  <a:srgbClr val="323749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  Добрый мальчик, любит своего котенка Ваську,</a:t>
            </a:r>
            <a:endParaRPr lang="ru-RU" b="1" dirty="0">
              <a:latin typeface="Bahnschrift" panose="020B0502040204020203" pitchFamily="34" charset="0"/>
            </a:endParaRPr>
          </a:p>
          <a:p>
            <a:endParaRPr lang="ru-RU" b="1" dirty="0"/>
          </a:p>
          <a:p>
            <a:r>
              <a:rPr lang="ru-RU" b="1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CB8943-E28A-44A8-A2BB-40BC328A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74" y="1573284"/>
            <a:ext cx="2310657" cy="28878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B29979-C8C6-455E-9719-A6D1CD844120}"/>
              </a:ext>
            </a:extLst>
          </p:cNvPr>
          <p:cNvSpPr txBox="1"/>
          <p:nvPr/>
        </p:nvSpPr>
        <p:spPr>
          <a:xfrm>
            <a:off x="4689135" y="4523737"/>
            <a:ext cx="3649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                Вовка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находчивый мальчик, испугавшись ползающей шляпы, хотел уйти домой, но любопытство взяло вверх и он остался.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BF1D049-7E53-4C71-AFA2-457566FEB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00" y="1686313"/>
            <a:ext cx="3302654" cy="24769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8D5DE5-4CAC-4478-8A55-2A13A73375EA}"/>
              </a:ext>
            </a:extLst>
          </p:cNvPr>
          <p:cNvSpPr txBox="1"/>
          <p:nvPr/>
        </p:nvSpPr>
        <p:spPr>
          <a:xfrm>
            <a:off x="8540070" y="4444200"/>
            <a:ext cx="317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    Котенок Васька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маленький игривый котенок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37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92BF2B-42BB-4DE2-8113-D5C2A0937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628651"/>
            <a:ext cx="10515600" cy="2560320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252626"/>
                </a:solidFill>
                <a:effectLst/>
                <a:latin typeface="Garamond" panose="02020404030301010803" pitchFamily="18" charset="0"/>
              </a:rPr>
              <a:t>ЖИВАЯ ШЛЯПА - веселая история из жизни твоих ровесников Вадика и Вовки, неутомимых выдумщиков и затейников. Книжку проиллюстрировал талантливый художник Иван Семенов.</a:t>
            </a:r>
            <a:r>
              <a:rPr lang="ru-RU" sz="2800" dirty="0">
                <a:latin typeface="Garamond" panose="02020404030301010803" pitchFamily="18" charset="0"/>
              </a:rPr>
              <a:t/>
            </a:r>
            <a:br>
              <a:rPr lang="ru-RU" sz="2800" dirty="0">
                <a:latin typeface="Garamond" panose="02020404030301010803" pitchFamily="18" charset="0"/>
              </a:rPr>
            </a:br>
            <a:endParaRPr lang="ru-RU" sz="2800" dirty="0"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C0C4D8-5EB6-4A11-A64B-A99B0802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2377440"/>
            <a:ext cx="49911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A94E0-1259-4309-AD46-07EE5855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89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3D0C92-53E3-4732-9A4F-92D0C81F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159"/>
            <a:ext cx="10515600" cy="5212867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Живая шляпа — маленький веселый рассказ Николая Носова с загадочным сюжетом. Он о котенке Ваське и двух ребятах — Вове и Вадике. Мальчики были дома, раскрашивали картинки. Васька сидел у комода. Внезапно позади что-то упало. Дети обернулись на звук и увидели на полу шляпу. Попробовали подойти — та сама собой стала двигаться. Поползла, наводя на них ужас. Чтобы узнать, чем все закончилась, читайте историю и удивитесь всем возможностям живой шляпы. Рассказ научит не бояться необычного, искать всему разумное объяснение!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19C807-DCA8-485C-98BA-58BCD259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1" b="21521"/>
          <a:stretch>
            <a:fillRect/>
          </a:stretch>
        </p:blipFill>
        <p:spPr>
          <a:xfrm>
            <a:off x="3467745" y="4215540"/>
            <a:ext cx="4033435" cy="21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0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45</TotalTime>
  <Words>167</Words>
  <Application>Microsoft Office PowerPoint</Application>
  <PresentationFormat>Произвольный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Савон</vt:lpstr>
      <vt:lpstr>ЖИВАЯ ШЛЯПА   Носов Н.Н.</vt:lpstr>
      <vt:lpstr>                 ГЛАВНЫЕ ГЕРОИ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ШЛЯПА   Носов Н.Н.</dc:title>
  <dc:creator>Пользователь</dc:creator>
  <cp:lastModifiedBy>User</cp:lastModifiedBy>
  <cp:revision>2</cp:revision>
  <dcterms:created xsi:type="dcterms:W3CDTF">2021-12-05T12:47:32Z</dcterms:created>
  <dcterms:modified xsi:type="dcterms:W3CDTF">2021-12-06T10:40:36Z</dcterms:modified>
</cp:coreProperties>
</file>