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F6E0E8E6-B6EB-498A-BC29-48D81AAAA5B6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A8B59-FD8C-464E-A2E0-D2DB42977C43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D0685-9E9F-46AF-8733-3458A4A5B67E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9578A0-4252-4A4F-8A4C-4F80F1AD91FF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DF071-3364-4AF2-8784-696D9E530376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0C83B-2A0D-4895-8D19-F0DA28872F64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2ACF0-C7E7-4CC8-840E-A2809FB4BDF6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B64FF-53E9-4519-AFEB-B5EAE0A6C098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0605F-0999-49B8-97E8-A9F5FE66FD89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41493-8214-4CD3-9E66-4A7CE0239274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397E-FD2D-4D0A-B33C-2E5AEFAED143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5092E-80DC-4992-A0D4-E74F7FC3042B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9A4C6-EA06-4AF0-A839-1839C57399A0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C016-2580-485A-AC4B-4452BC379743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0C8E6-7044-439E-9AE7-82A0C81AB0F0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5F70E-5DFF-42EC-93B3-07D70D7ED1BD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520B5-A0C9-4D15-A71B-70A075D52D64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1EAF71F-1A43-41B7-B605-0710A83174B7}" type="datetimeFigureOut">
              <a:rPr lang="en-US" dirty="0"/>
              <a:t>12/6/2021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i="1" dirty="0" smtClean="0"/>
              <a:t>Реклама «Маленький Принц»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Рекламу подготовил ученик 7в </a:t>
            </a:r>
            <a:r>
              <a:rPr lang="ru-RU" dirty="0" err="1" smtClean="0"/>
              <a:t>Лобаев</a:t>
            </a:r>
            <a:r>
              <a:rPr lang="ru-RU" dirty="0" smtClean="0"/>
              <a:t> Матвей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9828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2190" y="2305594"/>
            <a:ext cx="9163593" cy="1151965"/>
          </a:xfrm>
        </p:spPr>
        <p:txBody>
          <a:bodyPr>
            <a:noAutofit/>
          </a:bodyPr>
          <a:lstStyle/>
          <a:p>
            <a:r>
              <a:rPr lang="ru-RU" sz="7200" i="1" dirty="0" smtClean="0"/>
              <a:t>Вам нужна эта книга!</a:t>
            </a:r>
            <a:endParaRPr lang="ru-RU" sz="7200" i="1" dirty="0"/>
          </a:p>
        </p:txBody>
      </p:sp>
    </p:spTree>
    <p:extLst>
      <p:ext uri="{BB962C8B-B14F-4D97-AF65-F5344CB8AC3E}">
        <p14:creationId xmlns:p14="http://schemas.microsoft.com/office/powerpoint/2010/main" val="2549170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326572"/>
            <a:ext cx="10394707" cy="50480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i="1" dirty="0" smtClean="0"/>
              <a:t>Трогательная история принца – борца с баобабами, а также любителя роз, что живёт один на своей планете спокойствия и уединения.</a:t>
            </a:r>
          </a:p>
          <a:p>
            <a:pPr marL="0" indent="0">
              <a:buNone/>
            </a:pPr>
            <a:r>
              <a:rPr lang="ru-RU" sz="2800" i="1" dirty="0" smtClean="0"/>
              <a:t>Это то что вам нужно именно сегодня! Начинайте культурно </a:t>
            </a:r>
            <a:r>
              <a:rPr lang="ru-RU" sz="2800" i="1" dirty="0" err="1" smtClean="0"/>
              <a:t>просвящаться</a:t>
            </a:r>
            <a:r>
              <a:rPr lang="ru-RU" sz="2800" i="1" dirty="0" smtClean="0"/>
              <a:t> именно сегодня! Бросайте телефоны и бегите за книгой</a:t>
            </a:r>
            <a:r>
              <a:rPr lang="ru-RU" sz="2800" i="1" dirty="0" smtClean="0"/>
              <a:t>.</a:t>
            </a:r>
          </a:p>
          <a:p>
            <a:pPr marL="0" indent="0">
              <a:buNone/>
            </a:pPr>
            <a:r>
              <a:rPr lang="ru-RU" sz="2800" i="1" dirty="0" smtClean="0"/>
              <a:t>Интересный сюжет, прописанные персонажи отличные иллюстрации от автора… всё это… это </a:t>
            </a:r>
            <a:r>
              <a:rPr lang="ru-RU" sz="2800" i="1" smtClean="0"/>
              <a:t>эта книга!</a:t>
            </a: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25292500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0" y="613954"/>
            <a:ext cx="10394707" cy="47606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i="1" dirty="0" smtClean="0"/>
              <a:t>Книга, история которой состоят из мыслей про верность, фраз, которые люди цитируют до сей поры.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896874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4108269"/>
          </a:xfrm>
        </p:spPr>
        <p:txBody>
          <a:bodyPr/>
          <a:lstStyle/>
          <a:p>
            <a:r>
              <a:rPr lang="ru-RU" sz="8800" dirty="0" smtClean="0"/>
              <a:t>Купите.</a:t>
            </a:r>
            <a:br>
              <a:rPr lang="ru-RU" sz="8800" dirty="0" smtClean="0"/>
            </a:br>
            <a:r>
              <a:rPr lang="ru-RU" sz="8800" dirty="0" smtClean="0"/>
              <a:t>Возьмите.</a:t>
            </a:r>
            <a:br>
              <a:rPr lang="ru-RU" sz="8800" dirty="0" smtClean="0"/>
            </a:br>
            <a:r>
              <a:rPr lang="ru-RU" sz="8800" dirty="0" smtClean="0"/>
              <a:t>Читайте.</a:t>
            </a:r>
            <a:br>
              <a:rPr lang="ru-RU" sz="8800" dirty="0" smtClean="0"/>
            </a:br>
            <a:r>
              <a:rPr lang="ru-RU" sz="1800" dirty="0" smtClean="0"/>
              <a:t>(потому что это полезно)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662338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950" y="564776"/>
            <a:ext cx="7530352" cy="1151965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7" name="Объект 6" descr="살아가는 일이 허전하고 등이 시릴 때... :: 어린왕자와 여우의 대화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447" y="1986091"/>
            <a:ext cx="4237359" cy="2857500"/>
          </a:xfrm>
        </p:spPr>
      </p:pic>
    </p:spTree>
    <p:extLst>
      <p:ext uri="{BB962C8B-B14F-4D97-AF65-F5344CB8AC3E}">
        <p14:creationId xmlns:p14="http://schemas.microsoft.com/office/powerpoint/2010/main" val="4009205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8FA751"/>
      </a:accent1>
      <a:accent2>
        <a:srgbClr val="629D7D"/>
      </a:accent2>
      <a:accent3>
        <a:srgbClr val="5A7AAB"/>
      </a:accent3>
      <a:accent4>
        <a:srgbClr val="AA618F"/>
      </a:accent4>
      <a:accent5>
        <a:srgbClr val="BA5445"/>
      </a:accent5>
      <a:accent6>
        <a:srgbClr val="C8A547"/>
      </a:accent6>
      <a:hlink>
        <a:srgbClr val="91BF1A"/>
      </a:hlink>
      <a:folHlink>
        <a:srgbClr val="ADBE82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CF823853-53CC-4249-AEDB-2EA9F718B2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18</TotalTime>
  <Words>102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Impact</vt:lpstr>
      <vt:lpstr>Главное мероприятие</vt:lpstr>
      <vt:lpstr>Реклама «Маленький Принц»</vt:lpstr>
      <vt:lpstr>Вам нужна эта книга!</vt:lpstr>
      <vt:lpstr>Презентация PowerPoint</vt:lpstr>
      <vt:lpstr>Презентация PowerPoint</vt:lpstr>
      <vt:lpstr>Купите. Возьмите. Читайте. (потому что это полезно)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Полина</dc:creator>
  <cp:lastModifiedBy>Полина</cp:lastModifiedBy>
  <cp:revision>4</cp:revision>
  <dcterms:created xsi:type="dcterms:W3CDTF">2021-12-06T12:25:04Z</dcterms:created>
  <dcterms:modified xsi:type="dcterms:W3CDTF">2021-12-06T12:49:26Z</dcterms:modified>
</cp:coreProperties>
</file>