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Реклама «Маленький Принц»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Рекламу подготовил ученик 7в </a:t>
            </a:r>
            <a:r>
              <a:rPr lang="ru-RU" dirty="0" err="1" smtClean="0"/>
              <a:t>Лобаев</a:t>
            </a:r>
            <a:r>
              <a:rPr lang="ru-RU" dirty="0" smtClean="0"/>
              <a:t> Матвей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82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190" y="2305594"/>
            <a:ext cx="9163593" cy="1151965"/>
          </a:xfrm>
        </p:spPr>
        <p:txBody>
          <a:bodyPr>
            <a:noAutofit/>
          </a:bodyPr>
          <a:lstStyle/>
          <a:p>
            <a:r>
              <a:rPr lang="ru-RU" sz="7200" i="1" dirty="0" smtClean="0"/>
              <a:t>Вам нужна эта книга!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254917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326572"/>
            <a:ext cx="10394707" cy="5048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Трогательная история принца – борца с баобабами, а также любителя роз, что живёт один на своей планете спокойствия и уединения.</a:t>
            </a:r>
          </a:p>
          <a:p>
            <a:pPr marL="0" indent="0">
              <a:buNone/>
            </a:pPr>
            <a:r>
              <a:rPr lang="ru-RU" sz="2800" i="1" dirty="0" smtClean="0"/>
              <a:t>Это то что вам нужно именно сегодня! Начинайте культурно </a:t>
            </a:r>
            <a:r>
              <a:rPr lang="ru-RU" sz="2800" i="1" dirty="0" err="1" smtClean="0"/>
              <a:t>просвящаться</a:t>
            </a:r>
            <a:r>
              <a:rPr lang="ru-RU" sz="2800" i="1" dirty="0" smtClean="0"/>
              <a:t> именно сегодня! Бросайте телефоны и бегите за книгой</a:t>
            </a:r>
            <a:r>
              <a:rPr lang="ru-RU" sz="2800" i="1" dirty="0" smtClean="0"/>
              <a:t>.</a:t>
            </a:r>
          </a:p>
          <a:p>
            <a:pPr marL="0" indent="0">
              <a:buNone/>
            </a:pPr>
            <a:r>
              <a:rPr lang="ru-RU" sz="2800" i="1" dirty="0" smtClean="0"/>
              <a:t>Интересный сюжет, прописанные персонажи отличные иллюстрации от автора… всё это… это </a:t>
            </a:r>
            <a:r>
              <a:rPr lang="ru-RU" sz="2800" i="1" smtClean="0"/>
              <a:t>эта книга!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52925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613954"/>
            <a:ext cx="10394707" cy="4760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smtClean="0"/>
              <a:t>Книга, история которой состоят из мыслей про верность, фраз, которые люди цитируют до сей поры.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89687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108269"/>
          </a:xfrm>
        </p:spPr>
        <p:txBody>
          <a:bodyPr/>
          <a:lstStyle/>
          <a:p>
            <a:r>
              <a:rPr lang="ru-RU" sz="8800" dirty="0" smtClean="0"/>
              <a:t>Купите.</a:t>
            </a:r>
            <a:br>
              <a:rPr lang="ru-RU" sz="8800" dirty="0" smtClean="0"/>
            </a:br>
            <a:r>
              <a:rPr lang="ru-RU" sz="8800" dirty="0" smtClean="0"/>
              <a:t>Возьмите.</a:t>
            </a:r>
            <a:br>
              <a:rPr lang="ru-RU" sz="8800" dirty="0" smtClean="0"/>
            </a:br>
            <a:r>
              <a:rPr lang="ru-RU" sz="8800" dirty="0" smtClean="0"/>
              <a:t>Читайте.</a:t>
            </a:r>
            <a:br>
              <a:rPr lang="ru-RU" sz="8800" dirty="0" smtClean="0"/>
            </a:br>
            <a:r>
              <a:rPr lang="ru-RU" sz="1800" dirty="0" smtClean="0"/>
              <a:t>(потому что это полезно)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6233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950" y="564776"/>
            <a:ext cx="7530352" cy="115196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Объект 6" descr="살아가는 일이 허전하고 등이 시릴 때... :: 어린왕자와 여우의 대화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1986091"/>
            <a:ext cx="4237359" cy="2857500"/>
          </a:xfrm>
        </p:spPr>
      </p:pic>
    </p:spTree>
    <p:extLst>
      <p:ext uri="{BB962C8B-B14F-4D97-AF65-F5344CB8AC3E}">
        <p14:creationId xmlns:p14="http://schemas.microsoft.com/office/powerpoint/2010/main" val="400920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18</TotalTime>
  <Words>102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Impact</vt:lpstr>
      <vt:lpstr>Главное мероприятие</vt:lpstr>
      <vt:lpstr>Реклама «Маленький Принц»</vt:lpstr>
      <vt:lpstr>Вам нужна эта книга!</vt:lpstr>
      <vt:lpstr>Презентация PowerPoint</vt:lpstr>
      <vt:lpstr>Презентация PowerPoint</vt:lpstr>
      <vt:lpstr>Купите. Возьмите. Читайте. (потому что это полезно)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4</cp:revision>
  <dcterms:created xsi:type="dcterms:W3CDTF">2021-12-06T12:25:04Z</dcterms:created>
  <dcterms:modified xsi:type="dcterms:W3CDTF">2021-12-06T12:49:26Z</dcterms:modified>
</cp:coreProperties>
</file>